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notesMasterIdLst>
    <p:notesMasterId r:id="rId3"/>
  </p:notesMasterIdLst>
  <p:sldIdLst>
    <p:sldId id="259" r:id="rId2"/>
  </p:sldIdLst>
  <p:sldSz cx="7772400" cy="10058400"/>
  <p:notesSz cx="6858000" cy="9144000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3" userDrawn="1">
          <p15:clr>
            <a:srgbClr val="A4A3A4"/>
          </p15:clr>
        </p15:guide>
        <p15:guide id="2" pos="3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84F"/>
    <a:srgbClr val="333333"/>
    <a:srgbClr val="4C4D4E"/>
    <a:srgbClr val="C9EAE2"/>
    <a:srgbClr val="D2E4DA"/>
    <a:srgbClr val="167484"/>
    <a:srgbClr val="2E2E2C"/>
    <a:srgbClr val="EB8C30"/>
    <a:srgbClr val="EC98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45"/>
    <p:restoredTop sz="94558"/>
  </p:normalViewPr>
  <p:slideViewPr>
    <p:cSldViewPr snapToGrid="0" snapToObjects="1">
      <p:cViewPr varScale="1">
        <p:scale>
          <a:sx n="79" d="100"/>
          <a:sy n="79" d="100"/>
        </p:scale>
        <p:origin x="1144" y="216"/>
      </p:cViewPr>
      <p:guideLst>
        <p:guide orient="horz" pos="3123"/>
        <p:guide pos="3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8B9B6-49FE-9F47-B359-984EF1A4C5FE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7261A-EA18-1B43-A13B-AB21384C61EC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332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26FEC-4CE8-4179-9B78-4F979CB9A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FC52E4-75F6-39AD-40D7-6D5303F421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GB"/>
              <a:t>Click to edit Master subtitle style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D477F-9F12-2E6F-4558-B89A593C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7A1E0-5943-4573-2CB1-8A711379B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85D0-DD02-BC46-CD9B-C298EEE3C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416833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CB90E-A9F8-2E0A-CFD2-297D37B36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780C3-F351-9ED7-3B98-AF0A0E30F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C739C-5749-ECBE-2438-7624274FE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09244-16FD-4843-E93E-3071F25B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10844-107B-6F65-7796-395201C19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25991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D1EC88-409D-6AED-B9A3-1D11D93743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FF05EB-B9BD-178B-BF8D-2B2B62C1D2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13E6B6-5766-A602-DCAD-7AF46B8EF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848C0-6BA4-FDB2-B21A-D98AA027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E46E95-C6B9-6E98-7D59-A8AA7756C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6233394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ly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48AA358-9C98-E249-A942-34B490DD61CE}"/>
              </a:ext>
            </a:extLst>
          </p:cNvPr>
          <p:cNvSpPr txBox="1"/>
          <p:nvPr userDrawn="1"/>
        </p:nvSpPr>
        <p:spPr>
          <a:xfrm>
            <a:off x="6226629" y="5486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7159" y="6218870"/>
            <a:ext cx="3391383" cy="1064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200" b="0" i="0">
                <a:solidFill>
                  <a:srgbClr val="4C4D4E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Enter your agreed meeting location here</a:t>
            </a:r>
          </a:p>
        </p:txBody>
      </p:sp>
    </p:spTree>
    <p:extLst>
      <p:ext uri="{BB962C8B-B14F-4D97-AF65-F5344CB8AC3E}">
        <p14:creationId xmlns:p14="http://schemas.microsoft.com/office/powerpoint/2010/main" val="252864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E4C0E-F0AE-C609-1AFF-99CEA21D9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8D36-F7E3-3868-2D8C-4E19D30DA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7B1CD-90F3-AD07-6206-F6AA86FBA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3893D-BC94-A354-E83A-9081357DD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055E8-36AE-024D-5049-43EC5408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1978381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AD939-ADCA-8B0F-0F72-732A734BB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2E78B3-F90F-EE05-3A0A-C1B7AE819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82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82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EBF96-4FDA-1BF8-CFF0-08ACF8F4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29E5B-C01A-25C0-8CA5-5EAE42899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0B5CE-B2AC-63E1-121C-3637946C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36386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5E077-1C2A-1111-2152-822B6A03E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6760A-74CE-0DA2-77B8-30AE33D8CB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104BF-8138-2D86-66BA-049203FF0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8F202-59BC-F653-ABC0-F2E21CFCC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2E6375-17FA-5204-A002-29143F78D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8ED9D6-D0E5-CEB6-C86E-6386C12A9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05121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8639-FE44-DBA8-E05E-36B20B294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DA3FD-782B-B613-73FB-6CBD60EC8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729F6-819D-57C6-11A2-D836EAA2E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B7881B-6530-3E51-D69B-71C755F9E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14D795-AA44-AB38-1A05-EA822077D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153CDE-4BC0-59DF-CC85-79C0F39D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34FAB3-E83E-D275-BA6A-CEEA0D7E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248B23-9F39-D5AF-4244-C2A175E2E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26045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D5AE2-EDC7-FA6E-C4B1-5A79FD476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C6D7F6-4779-D83B-88D4-134EA293B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654F8-F1F6-B95F-8CFB-856C5F6A2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D40E3-F168-37F8-8EF8-B296AAD4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52978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2503C1-ADDA-39C6-7457-162C3438D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9FA2B3-F34D-6657-C0CC-DB353E392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DBF41-74B1-FBF6-780F-193E0B0C4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356365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AFFFC-DFC2-B05C-301A-442BB9E05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5B996-AC98-F0BA-A11D-AD724C864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DA814-EF1A-CDD6-BEE4-6818665C0B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B4FFC9-CC8F-35E0-7438-7B2CF05B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669962-255D-F977-CDCC-40A59A148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8CEEFC-223A-950B-0395-4BE62C658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56510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EA211-1759-AD9C-9DD6-EBC525261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F26041-2919-AB46-7ED6-B891C3C76B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7D997C-C5C4-2448-AEF4-5DD47B316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1F5CB-44C6-82E9-60BB-D2235B6DD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6C2225-E2EA-959E-9702-7342442C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F55F8C-4FB1-5CB0-6C82-6590F1C0C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</p:spTree>
    <p:extLst>
      <p:ext uri="{BB962C8B-B14F-4D97-AF65-F5344CB8AC3E}">
        <p14:creationId xmlns:p14="http://schemas.microsoft.com/office/powerpoint/2010/main" val="200631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F0480-84D6-A31F-23CA-B6C8CFFAF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85B64C-DCCE-61DC-042A-5E1A3F6B8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9C638-D5DD-4B5F-3DCE-E7B2F8771D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9DA58-9DCD-2648-A3FB-B6F0E016AC7A}" type="datetimeFigureOut">
              <a:rPr lang="en-UA" smtClean="0"/>
              <a:t>17.06.2024</a:t>
            </a:fld>
            <a:endParaRPr lang="en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3D5ED-BBCC-6C4C-145F-5370D13E3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5ECBF-FA7F-8D9A-8190-14D9D1240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70C7EF-E272-C84F-A05C-EA627D558E0E}" type="slidenum">
              <a:rPr lang="en-UA" smtClean="0"/>
              <a:t>‹#›</a:t>
            </a:fld>
            <a:endParaRPr lang="en-UA"/>
          </a:p>
        </p:txBody>
      </p:sp>
      <p:pic>
        <p:nvPicPr>
          <p:cNvPr id="7" name="Picture 6" descr="A flyer with a couple of women&#10;&#10;Description automatically generated">
            <a:extLst>
              <a:ext uri="{FF2B5EF4-FFF2-40B4-BE49-F238E27FC236}">
                <a16:creationId xmlns:a16="http://schemas.microsoft.com/office/drawing/2014/main" id="{991745FD-3E81-40D0-6A13-30A98EB8691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768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1">
            <a:extLst>
              <a:ext uri="{FF2B5EF4-FFF2-40B4-BE49-F238E27FC236}">
                <a16:creationId xmlns:a16="http://schemas.microsoft.com/office/drawing/2014/main" id="{B5E1BB47-DF92-B394-FE1D-384EC2F36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656" y="4398722"/>
            <a:ext cx="3391383" cy="919002"/>
          </a:xfrm>
        </p:spPr>
        <p:txBody>
          <a:bodyPr/>
          <a:lstStyle/>
          <a:p>
            <a:r>
              <a:rPr lang="en-US" dirty="0"/>
              <a:t>Meeting Location</a:t>
            </a:r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8066B421-2131-81E6-E451-EFB4C9E5A067}"/>
              </a:ext>
            </a:extLst>
          </p:cNvPr>
          <p:cNvSpPr txBox="1">
            <a:spLocks/>
          </p:cNvSpPr>
          <p:nvPr/>
        </p:nvSpPr>
        <p:spPr>
          <a:xfrm>
            <a:off x="633952" y="6527361"/>
            <a:ext cx="2531603" cy="367351"/>
          </a:xfrm>
          <a:prstGeom prst="rect">
            <a:avLst/>
          </a:prstGeom>
        </p:spPr>
        <p:txBody>
          <a:bodyPr/>
          <a:lstStyle>
            <a:lvl1pPr marL="0" indent="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200" b="0" i="0" kern="1200">
                <a:solidFill>
                  <a:srgbClr val="4C4D4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Time</a:t>
            </a:r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A38020B6-B05E-0CE1-8AE9-D7AE7EE13AF1}"/>
              </a:ext>
            </a:extLst>
          </p:cNvPr>
          <p:cNvSpPr txBox="1">
            <a:spLocks/>
          </p:cNvSpPr>
          <p:nvPr/>
        </p:nvSpPr>
        <p:spPr>
          <a:xfrm>
            <a:off x="455655" y="7904112"/>
            <a:ext cx="3391383" cy="7497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582930" rtl="0" eaLnBrk="1" latinLnBrk="0" hangingPunct="1">
              <a:lnSpc>
                <a:spcPct val="90000"/>
              </a:lnSpc>
              <a:spcBef>
                <a:spcPts val="638"/>
              </a:spcBef>
              <a:buFont typeface="Arial" panose="020B0604020202020204" pitchFamily="34" charset="0"/>
              <a:buNone/>
              <a:defRPr sz="2200" b="0" i="0" kern="1200">
                <a:solidFill>
                  <a:srgbClr val="4C4D4E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38862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582930" rtl="0" eaLnBrk="1" latinLnBrk="0" hangingPunct="1">
              <a:lnSpc>
                <a:spcPct val="90000"/>
              </a:lnSpc>
              <a:spcBef>
                <a:spcPts val="319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Details</a:t>
            </a:r>
          </a:p>
        </p:txBody>
      </p:sp>
    </p:spTree>
    <p:extLst>
      <p:ext uri="{BB962C8B-B14F-4D97-AF65-F5344CB8AC3E}">
        <p14:creationId xmlns:p14="http://schemas.microsoft.com/office/powerpoint/2010/main" val="124454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1795</TotalTime>
  <Words>4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Source Sans Pro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Budd</dc:creator>
  <cp:lastModifiedBy>Anastasiia Borshchenko</cp:lastModifiedBy>
  <cp:revision>40</cp:revision>
  <cp:lastPrinted>2021-06-14T22:36:33Z</cp:lastPrinted>
  <dcterms:created xsi:type="dcterms:W3CDTF">2019-06-19T20:11:40Z</dcterms:created>
  <dcterms:modified xsi:type="dcterms:W3CDTF">2024-06-17T20:54:10Z</dcterms:modified>
</cp:coreProperties>
</file>