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287000" cx="18288000"/>
  <p:notesSz cx="6858000" cy="9144000"/>
  <p:embeddedFontLst>
    <p:embeddedFont>
      <p:font typeface="Lato"/>
      <p:regular r:id="rId7"/>
      <p:bold r:id="rId8"/>
      <p:italic r:id="rId9"/>
      <p:boldItalic r:id="rId10"/>
    </p:embeddedFont>
    <p:embeddedFont>
      <p:font typeface="Open Sans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5" roundtripDataSignature="AMtx7miZzCsgSmxfdRWRrqUAtySd4pf/f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-regular.fntdata"/><Relationship Id="rId10" Type="http://schemas.openxmlformats.org/officeDocument/2006/relationships/font" Target="fonts/Lato-boldItalic.fntdata"/><Relationship Id="rId13" Type="http://schemas.openxmlformats.org/officeDocument/2006/relationships/font" Target="fonts/OpenSans-italic.fntdata"/><Relationship Id="rId12" Type="http://schemas.openxmlformats.org/officeDocument/2006/relationships/font" Target="fonts/OpenSans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ato-italic.fntdata"/><Relationship Id="rId15" Type="http://customschemas.google.com/relationships/presentationmetadata" Target="metadata"/><Relationship Id="rId14" Type="http://schemas.openxmlformats.org/officeDocument/2006/relationships/font" Target="fonts/Open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ato-regular.fntdata"/><Relationship Id="rId8" Type="http://schemas.openxmlformats.org/officeDocument/2006/relationships/font" Target="fonts/La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857500" y="512763"/>
            <a:ext cx="3429000" cy="25669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6502400"/>
            <a:ext cx="3962400" cy="3413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0134376837_2_145:notes"/>
          <p:cNvSpPr/>
          <p:nvPr>
            <p:ph idx="2" type="sldImg"/>
          </p:nvPr>
        </p:nvSpPr>
        <p:spPr>
          <a:xfrm>
            <a:off x="2857500" y="512763"/>
            <a:ext cx="3429000" cy="25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30134376837_2_145:notes"/>
          <p:cNvSpPr txBox="1"/>
          <p:nvPr>
            <p:ph idx="1" type="body"/>
          </p:nvPr>
        </p:nvSpPr>
        <p:spPr>
          <a:xfrm>
            <a:off x="914400" y="3251200"/>
            <a:ext cx="7315200" cy="3081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g30134376837_2_145:notes"/>
          <p:cNvSpPr txBox="1"/>
          <p:nvPr>
            <p:ph idx="12" type="sldNum"/>
          </p:nvPr>
        </p:nvSpPr>
        <p:spPr>
          <a:xfrm>
            <a:off x="5180013" y="6502400"/>
            <a:ext cx="3962400" cy="341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image" Target="../media/image5.jpg"/><Relationship Id="rId5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g30134376837_2_54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3" name="Google Shape;13;g30134376837_2_54"/>
          <p:cNvGrpSpPr/>
          <p:nvPr/>
        </p:nvGrpSpPr>
        <p:grpSpPr>
          <a:xfrm>
            <a:off x="0" y="0"/>
            <a:ext cx="18288000" cy="10320000"/>
            <a:chOff x="0" y="0"/>
            <a:chExt cx="18288000" cy="10320000"/>
          </a:xfrm>
        </p:grpSpPr>
        <p:pic>
          <p:nvPicPr>
            <p:cNvPr id="14" name="Google Shape;14;g30134376837_2_54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855913" y="6670012"/>
              <a:ext cx="2168388" cy="216838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" name="Google Shape;15;g30134376837_2_54"/>
            <p:cNvSpPr/>
            <p:nvPr/>
          </p:nvSpPr>
          <p:spPr>
            <a:xfrm>
              <a:off x="13439382" y="9307996"/>
              <a:ext cx="3620810" cy="662608"/>
            </a:xfrm>
            <a:custGeom>
              <a:rect b="b" l="l" r="r" t="t"/>
              <a:pathLst>
                <a:path extrusionOk="0" h="662608" w="3620810">
                  <a:moveTo>
                    <a:pt x="0" y="0"/>
                  </a:moveTo>
                  <a:lnTo>
                    <a:pt x="3620810" y="0"/>
                  </a:lnTo>
                  <a:lnTo>
                    <a:pt x="3620810" y="662608"/>
                  </a:lnTo>
                  <a:lnTo>
                    <a:pt x="0" y="66260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6" name="Google Shape;16;g30134376837_2_54"/>
            <p:cNvSpPr txBox="1"/>
            <p:nvPr/>
          </p:nvSpPr>
          <p:spPr>
            <a:xfrm>
              <a:off x="855925" y="3821275"/>
              <a:ext cx="8703900" cy="141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1200"/>
                </a:spcBef>
                <a:spcAft>
                  <a:spcPts val="0"/>
                </a:spcAft>
                <a:buNone/>
              </a:pPr>
              <a:r>
                <a:rPr lang="en-US" sz="2719">
                  <a:solidFill>
                    <a:srgbClr val="666666"/>
                  </a:solidFill>
                  <a:latin typeface="Open Sans"/>
                  <a:ea typeface="Open Sans"/>
                  <a:cs typeface="Open Sans"/>
                  <a:sym typeface="Open Sans"/>
                </a:rPr>
                <a:t>Tools to foster compassion and well-being:</a:t>
              </a:r>
              <a:endParaRPr sz="2719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-401256" lvl="0" marL="457200" marR="0" rtl="0" algn="l">
                <a:lnSpc>
                  <a:spcPct val="150000"/>
                </a:lnSpc>
                <a:spcBef>
                  <a:spcPts val="1200"/>
                </a:spcBef>
                <a:spcAft>
                  <a:spcPts val="0"/>
                </a:spcAft>
                <a:buClr>
                  <a:srgbClr val="666666"/>
                </a:buClr>
                <a:buSzPts val="2719"/>
                <a:buFont typeface="Open Sans"/>
                <a:buChar char="●"/>
              </a:pPr>
              <a:r>
                <a:rPr b="1" lang="en-US" sz="2719">
                  <a:solidFill>
                    <a:srgbClr val="666666"/>
                  </a:solidFill>
                  <a:latin typeface="Open Sans"/>
                  <a:ea typeface="Open Sans"/>
                  <a:cs typeface="Open Sans"/>
                  <a:sym typeface="Open Sans"/>
                </a:rPr>
                <a:t>Compassion Toolkit</a:t>
              </a:r>
              <a:endParaRPr sz="2719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-401256" lvl="0" marL="45720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666666"/>
                </a:buClr>
                <a:buSzPts val="2719"/>
                <a:buFont typeface="Open Sans"/>
                <a:buChar char="●"/>
              </a:pPr>
              <a:r>
                <a:rPr lang="en-US" sz="2719">
                  <a:solidFill>
                    <a:srgbClr val="666666"/>
                  </a:solidFill>
                  <a:latin typeface="Open Sans"/>
                  <a:ea typeface="Open Sans"/>
                  <a:cs typeface="Open Sans"/>
                  <a:sym typeface="Open Sans"/>
                </a:rPr>
                <a:t>Quick</a:t>
              </a:r>
              <a:r>
                <a:rPr b="1" lang="en-US" sz="2719">
                  <a:solidFill>
                    <a:srgbClr val="666666"/>
                  </a:solidFill>
                  <a:latin typeface="Open Sans"/>
                  <a:ea typeface="Open Sans"/>
                  <a:cs typeface="Open Sans"/>
                  <a:sym typeface="Open Sans"/>
                </a:rPr>
                <a:t> group activity</a:t>
              </a:r>
              <a:r>
                <a:rPr lang="en-US" sz="2719">
                  <a:solidFill>
                    <a:srgbClr val="666666"/>
                  </a:solidFill>
                  <a:latin typeface="Open Sans"/>
                  <a:ea typeface="Open Sans"/>
                  <a:cs typeface="Open Sans"/>
                  <a:sym typeface="Open Sans"/>
                </a:rPr>
                <a:t> for your </a:t>
              </a:r>
              <a:r>
                <a:rPr b="1" lang="en-US" sz="2719">
                  <a:solidFill>
                    <a:srgbClr val="666666"/>
                  </a:solidFill>
                  <a:latin typeface="Open Sans"/>
                  <a:ea typeface="Open Sans"/>
                  <a:cs typeface="Open Sans"/>
                  <a:sym typeface="Open Sans"/>
                </a:rPr>
                <a:t>Team</a:t>
              </a:r>
              <a:endParaRPr b="1" sz="2719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-401256" lvl="0" marL="45720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666666"/>
                </a:buClr>
                <a:buSzPts val="2719"/>
                <a:buFont typeface="Open Sans"/>
                <a:buChar char="●"/>
              </a:pPr>
              <a:r>
                <a:rPr lang="en-US" sz="2719">
                  <a:solidFill>
                    <a:srgbClr val="666666"/>
                  </a:solidFill>
                  <a:latin typeface="Open Sans"/>
                  <a:ea typeface="Open Sans"/>
                  <a:cs typeface="Open Sans"/>
                  <a:sym typeface="Open Sans"/>
                </a:rPr>
                <a:t> And more resources </a:t>
              </a:r>
              <a:endParaRPr sz="2400"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7" name="Google Shape;17;g30134376837_2_54"/>
            <p:cNvSpPr txBox="1"/>
            <p:nvPr/>
          </p:nvSpPr>
          <p:spPr>
            <a:xfrm>
              <a:off x="790525" y="2726282"/>
              <a:ext cx="7498500" cy="50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602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280" u="none" cap="none" strike="noStrike">
                  <a:solidFill>
                    <a:srgbClr val="67B0BD"/>
                  </a:solidFill>
                  <a:latin typeface="Open Sans"/>
                  <a:ea typeface="Open Sans"/>
                  <a:cs typeface="Open Sans"/>
                  <a:sym typeface="Open Sans"/>
                </a:rPr>
                <a:t>DECEMBER 2 - 6, 2024</a:t>
              </a:r>
              <a:endParaRPr b="1" sz="400"/>
            </a:p>
          </p:txBody>
        </p:sp>
        <p:sp>
          <p:nvSpPr>
            <p:cNvPr id="18" name="Google Shape;18;g30134376837_2_54"/>
            <p:cNvSpPr txBox="1"/>
            <p:nvPr/>
          </p:nvSpPr>
          <p:spPr>
            <a:xfrm>
              <a:off x="2324579" y="5945823"/>
              <a:ext cx="2190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600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g30134376837_2_54"/>
            <p:cNvSpPr txBox="1"/>
            <p:nvPr/>
          </p:nvSpPr>
          <p:spPr>
            <a:xfrm>
              <a:off x="824000" y="1371850"/>
              <a:ext cx="9572700" cy="97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88899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7099">
                  <a:solidFill>
                    <a:srgbClr val="007C92"/>
                  </a:solidFill>
                  <a:latin typeface="Lato"/>
                  <a:ea typeface="Lato"/>
                  <a:cs typeface="Lato"/>
                  <a:sym typeface="Lato"/>
                </a:rPr>
                <a:t>Join </a:t>
              </a:r>
              <a:r>
                <a:rPr i="0" lang="en-US" sz="7099" u="none" cap="none" strike="noStrike">
                  <a:solidFill>
                    <a:srgbClr val="007C92"/>
                  </a:solidFill>
                  <a:latin typeface="Lato"/>
                  <a:ea typeface="Lato"/>
                  <a:cs typeface="Lato"/>
                  <a:sym typeface="Lato"/>
                </a:rPr>
                <a:t>C</a:t>
              </a:r>
              <a:r>
                <a:rPr lang="en-US" sz="7099">
                  <a:solidFill>
                    <a:srgbClr val="007C92"/>
                  </a:solidFill>
                  <a:latin typeface="Lato"/>
                  <a:ea typeface="Lato"/>
                  <a:cs typeface="Lato"/>
                  <a:sym typeface="Lato"/>
                </a:rPr>
                <a:t>ompassion</a:t>
              </a:r>
              <a:r>
                <a:rPr i="0" lang="en-US" sz="7099" u="none" cap="none" strike="noStrike">
                  <a:solidFill>
                    <a:srgbClr val="007C92"/>
                  </a:solidFill>
                  <a:latin typeface="Lato"/>
                  <a:ea typeface="Lato"/>
                  <a:cs typeface="Lato"/>
                  <a:sym typeface="Lato"/>
                </a:rPr>
                <a:t> W</a:t>
              </a:r>
              <a:r>
                <a:rPr lang="en-US" sz="7099">
                  <a:solidFill>
                    <a:srgbClr val="007C92"/>
                  </a:solidFill>
                  <a:latin typeface="Lato"/>
                  <a:ea typeface="Lato"/>
                  <a:cs typeface="Lato"/>
                  <a:sym typeface="Lato"/>
                </a:rPr>
                <a:t>eek</a:t>
              </a:r>
              <a:endParaRPr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20" name="Google Shape;20;g30134376837_2_54"/>
            <p:cNvSpPr/>
            <p:nvPr/>
          </p:nvSpPr>
          <p:spPr>
            <a:xfrm>
              <a:off x="10259749" y="0"/>
              <a:ext cx="8026641" cy="9341059"/>
            </a:xfrm>
            <a:custGeom>
              <a:rect b="b" l="l" r="r" t="t"/>
              <a:pathLst>
                <a:path extrusionOk="0" h="1481532" w="1506643">
                  <a:moveTo>
                    <a:pt x="0" y="0"/>
                  </a:moveTo>
                  <a:lnTo>
                    <a:pt x="1506643" y="0"/>
                  </a:lnTo>
                  <a:lnTo>
                    <a:pt x="1506643" y="1481532"/>
                  </a:lnTo>
                  <a:lnTo>
                    <a:pt x="0" y="1481532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-18459" r="-30529" t="0"/>
              </a:stretch>
            </a:blipFill>
            <a:ln>
              <a:noFill/>
            </a:ln>
          </p:spPr>
        </p:sp>
        <p:sp>
          <p:nvSpPr>
            <p:cNvPr id="21" name="Google Shape;21;g30134376837_2_54"/>
            <p:cNvSpPr/>
            <p:nvPr/>
          </p:nvSpPr>
          <p:spPr>
            <a:xfrm>
              <a:off x="0" y="9342000"/>
              <a:ext cx="18288000" cy="978000"/>
            </a:xfrm>
            <a:prstGeom prst="rect">
              <a:avLst/>
            </a:prstGeom>
            <a:solidFill>
              <a:srgbClr val="007C92"/>
            </a:solidFill>
            <a:ln cap="flat" cmpd="sng" w="9525">
              <a:solidFill>
                <a:srgbClr val="007C9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22;g30134376837_2_54"/>
            <p:cNvSpPr/>
            <p:nvPr/>
          </p:nvSpPr>
          <p:spPr>
            <a:xfrm>
              <a:off x="14780749" y="9532000"/>
              <a:ext cx="3322093" cy="598004"/>
            </a:xfrm>
            <a:custGeom>
              <a:rect b="b" l="l" r="r" t="t"/>
              <a:pathLst>
                <a:path extrusionOk="0" h="662608" w="3620810">
                  <a:moveTo>
                    <a:pt x="0" y="0"/>
                  </a:moveTo>
                  <a:lnTo>
                    <a:pt x="3620810" y="0"/>
                  </a:lnTo>
                  <a:lnTo>
                    <a:pt x="3620810" y="662608"/>
                  </a:lnTo>
                  <a:lnTo>
                    <a:pt x="0" y="66260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3" name="Google Shape;23;g30134376837_2_54"/>
            <p:cNvSpPr txBox="1"/>
            <p:nvPr/>
          </p:nvSpPr>
          <p:spPr>
            <a:xfrm>
              <a:off x="790525" y="8527850"/>
              <a:ext cx="45504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>
                <a:solidFill>
                  <a:srgbClr val="67B0BD"/>
                </a:solidFill>
              </a:endParaRPr>
            </a:p>
          </p:txBody>
        </p:sp>
        <p:sp>
          <p:nvSpPr>
            <p:cNvPr id="24" name="Google Shape;24;g30134376837_2_54"/>
            <p:cNvSpPr/>
            <p:nvPr/>
          </p:nvSpPr>
          <p:spPr>
            <a:xfrm>
              <a:off x="899688" y="6575626"/>
              <a:ext cx="2080856" cy="2164814"/>
            </a:xfrm>
            <a:custGeom>
              <a:rect b="b" l="l" r="r" t="t"/>
              <a:pathLst>
                <a:path extrusionOk="0" h="2886419" w="2702410">
                  <a:moveTo>
                    <a:pt x="0" y="0"/>
                  </a:moveTo>
                  <a:lnTo>
                    <a:pt x="2702410" y="0"/>
                  </a:lnTo>
                  <a:lnTo>
                    <a:pt x="2702410" y="2886419"/>
                  </a:lnTo>
                  <a:lnTo>
                    <a:pt x="0" y="288641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0134376837_2_89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30134376837_2_57"/>
          <p:cNvSpPr txBox="1"/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g30134376837_2_57"/>
          <p:cNvSpPr txBox="1"/>
          <p:nvPr>
            <p:ph idx="1" type="body"/>
          </p:nvPr>
        </p:nvSpPr>
        <p:spPr>
          <a:xfrm>
            <a:off x="623400" y="2304950"/>
            <a:ext cx="17041200" cy="68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8" name="Google Shape;28;g30134376837_2_57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30134376837_2_61"/>
          <p:cNvSpPr txBox="1"/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1" name="Google Shape;31;g30134376837_2_61"/>
          <p:cNvSpPr txBox="1"/>
          <p:nvPr>
            <p:ph idx="1" type="body"/>
          </p:nvPr>
        </p:nvSpPr>
        <p:spPr>
          <a:xfrm>
            <a:off x="623400" y="2304950"/>
            <a:ext cx="7999800" cy="68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32" name="Google Shape;32;g30134376837_2_61"/>
          <p:cNvSpPr txBox="1"/>
          <p:nvPr>
            <p:ph idx="2" type="body"/>
          </p:nvPr>
        </p:nvSpPr>
        <p:spPr>
          <a:xfrm>
            <a:off x="9664800" y="2304950"/>
            <a:ext cx="7999800" cy="68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33" name="Google Shape;33;g30134376837_2_61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g30134376837_2_66"/>
          <p:cNvSpPr txBox="1"/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6" name="Google Shape;36;g30134376837_2_66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30134376837_2_69"/>
          <p:cNvSpPr txBox="1"/>
          <p:nvPr>
            <p:ph type="title"/>
          </p:nvPr>
        </p:nvSpPr>
        <p:spPr>
          <a:xfrm>
            <a:off x="623400" y="1111200"/>
            <a:ext cx="5616000" cy="15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9pPr>
          </a:lstStyle>
          <a:p/>
        </p:txBody>
      </p:sp>
      <p:sp>
        <p:nvSpPr>
          <p:cNvPr id="39" name="Google Shape;39;g30134376837_2_69"/>
          <p:cNvSpPr txBox="1"/>
          <p:nvPr>
            <p:ph idx="1" type="body"/>
          </p:nvPr>
        </p:nvSpPr>
        <p:spPr>
          <a:xfrm>
            <a:off x="623400" y="2779200"/>
            <a:ext cx="5616000" cy="63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40" name="Google Shape;40;g30134376837_2_69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30134376837_2_73"/>
          <p:cNvSpPr txBox="1"/>
          <p:nvPr>
            <p:ph type="title"/>
          </p:nvPr>
        </p:nvSpPr>
        <p:spPr>
          <a:xfrm>
            <a:off x="980500" y="900300"/>
            <a:ext cx="12735600" cy="818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600"/>
              <a:buChar char="●"/>
              <a:defRPr sz="9600"/>
            </a:lvl1pPr>
            <a:lvl2pPr lvl="1">
              <a:spcBef>
                <a:spcPts val="0"/>
              </a:spcBef>
              <a:spcAft>
                <a:spcPts val="0"/>
              </a:spcAft>
              <a:buSzPts val="9600"/>
              <a:buChar char="○"/>
              <a:defRPr sz="9600"/>
            </a:lvl2pPr>
            <a:lvl3pPr lvl="2">
              <a:spcBef>
                <a:spcPts val="0"/>
              </a:spcBef>
              <a:spcAft>
                <a:spcPts val="0"/>
              </a:spcAft>
              <a:buSzPts val="9600"/>
              <a:buChar char="■"/>
              <a:defRPr sz="9600"/>
            </a:lvl3pPr>
            <a:lvl4pPr lvl="3">
              <a:spcBef>
                <a:spcPts val="0"/>
              </a:spcBef>
              <a:spcAft>
                <a:spcPts val="0"/>
              </a:spcAft>
              <a:buSzPts val="9600"/>
              <a:buChar char="●"/>
              <a:defRPr sz="9600"/>
            </a:lvl4pPr>
            <a:lvl5pPr lvl="4">
              <a:spcBef>
                <a:spcPts val="0"/>
              </a:spcBef>
              <a:spcAft>
                <a:spcPts val="0"/>
              </a:spcAft>
              <a:buSzPts val="9600"/>
              <a:buChar char="○"/>
              <a:defRPr sz="9600"/>
            </a:lvl5pPr>
            <a:lvl6pPr lvl="5">
              <a:spcBef>
                <a:spcPts val="0"/>
              </a:spcBef>
              <a:spcAft>
                <a:spcPts val="0"/>
              </a:spcAft>
              <a:buSzPts val="9600"/>
              <a:buChar char="■"/>
              <a:defRPr sz="9600"/>
            </a:lvl6pPr>
            <a:lvl7pPr lvl="6">
              <a:spcBef>
                <a:spcPts val="0"/>
              </a:spcBef>
              <a:spcAft>
                <a:spcPts val="0"/>
              </a:spcAft>
              <a:buSzPts val="9600"/>
              <a:buChar char="●"/>
              <a:defRPr sz="9600"/>
            </a:lvl7pPr>
            <a:lvl8pPr lvl="7">
              <a:spcBef>
                <a:spcPts val="0"/>
              </a:spcBef>
              <a:spcAft>
                <a:spcPts val="0"/>
              </a:spcAft>
              <a:buSzPts val="9600"/>
              <a:buChar char="○"/>
              <a:defRPr sz="9600"/>
            </a:lvl8pPr>
            <a:lvl9pPr lvl="8">
              <a:spcBef>
                <a:spcPts val="0"/>
              </a:spcBef>
              <a:spcAft>
                <a:spcPts val="0"/>
              </a:spcAft>
              <a:buSzPts val="9600"/>
              <a:buChar char="■"/>
              <a:defRPr sz="9600"/>
            </a:lvl9pPr>
          </a:lstStyle>
          <a:p/>
        </p:txBody>
      </p:sp>
      <p:sp>
        <p:nvSpPr>
          <p:cNvPr id="43" name="Google Shape;43;g30134376837_2_73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30134376837_2_76"/>
          <p:cNvSpPr/>
          <p:nvPr/>
        </p:nvSpPr>
        <p:spPr>
          <a:xfrm>
            <a:off x="9144000" y="-250"/>
            <a:ext cx="9144000" cy="10287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g30134376837_2_76"/>
          <p:cNvSpPr txBox="1"/>
          <p:nvPr>
            <p:ph type="title"/>
          </p:nvPr>
        </p:nvSpPr>
        <p:spPr>
          <a:xfrm>
            <a:off x="531000" y="2466350"/>
            <a:ext cx="8090400" cy="2964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400"/>
              <a:buChar char="●"/>
              <a:defRPr sz="8400"/>
            </a:lvl1pPr>
            <a:lvl2pPr lvl="1" algn="ctr">
              <a:spcBef>
                <a:spcPts val="0"/>
              </a:spcBef>
              <a:spcAft>
                <a:spcPts val="0"/>
              </a:spcAft>
              <a:buSzPts val="8400"/>
              <a:buChar char="○"/>
              <a:defRPr sz="8400"/>
            </a:lvl2pPr>
            <a:lvl3pPr lvl="2" algn="ctr">
              <a:spcBef>
                <a:spcPts val="0"/>
              </a:spcBef>
              <a:spcAft>
                <a:spcPts val="0"/>
              </a:spcAft>
              <a:buSzPts val="8400"/>
              <a:buChar char="■"/>
              <a:defRPr sz="8400"/>
            </a:lvl3pPr>
            <a:lvl4pPr lvl="3" algn="ctr">
              <a:spcBef>
                <a:spcPts val="0"/>
              </a:spcBef>
              <a:spcAft>
                <a:spcPts val="0"/>
              </a:spcAft>
              <a:buSzPts val="8400"/>
              <a:buChar char="●"/>
              <a:defRPr sz="8400"/>
            </a:lvl4pPr>
            <a:lvl5pPr lvl="4" algn="ctr">
              <a:spcBef>
                <a:spcPts val="0"/>
              </a:spcBef>
              <a:spcAft>
                <a:spcPts val="0"/>
              </a:spcAft>
              <a:buSzPts val="8400"/>
              <a:buChar char="○"/>
              <a:defRPr sz="8400"/>
            </a:lvl5pPr>
            <a:lvl6pPr lvl="5" algn="ctr">
              <a:spcBef>
                <a:spcPts val="0"/>
              </a:spcBef>
              <a:spcAft>
                <a:spcPts val="0"/>
              </a:spcAft>
              <a:buSzPts val="8400"/>
              <a:buChar char="■"/>
              <a:defRPr sz="8400"/>
            </a:lvl6pPr>
            <a:lvl7pPr lvl="6" algn="ctr">
              <a:spcBef>
                <a:spcPts val="0"/>
              </a:spcBef>
              <a:spcAft>
                <a:spcPts val="0"/>
              </a:spcAft>
              <a:buSzPts val="8400"/>
              <a:buChar char="●"/>
              <a:defRPr sz="8400"/>
            </a:lvl7pPr>
            <a:lvl8pPr lvl="7" algn="ctr">
              <a:spcBef>
                <a:spcPts val="0"/>
              </a:spcBef>
              <a:spcAft>
                <a:spcPts val="0"/>
              </a:spcAft>
              <a:buSzPts val="8400"/>
              <a:buChar char="○"/>
              <a:defRPr sz="8400"/>
            </a:lvl8pPr>
            <a:lvl9pPr lvl="8" algn="ctr">
              <a:spcBef>
                <a:spcPts val="0"/>
              </a:spcBef>
              <a:spcAft>
                <a:spcPts val="0"/>
              </a:spcAft>
              <a:buSzPts val="8400"/>
              <a:buChar char="■"/>
              <a:defRPr sz="8400"/>
            </a:lvl9pPr>
          </a:lstStyle>
          <a:p/>
        </p:txBody>
      </p:sp>
      <p:sp>
        <p:nvSpPr>
          <p:cNvPr id="47" name="Google Shape;47;g30134376837_2_76"/>
          <p:cNvSpPr txBox="1"/>
          <p:nvPr>
            <p:ph idx="1" type="subTitle"/>
          </p:nvPr>
        </p:nvSpPr>
        <p:spPr>
          <a:xfrm>
            <a:off x="531000" y="5606150"/>
            <a:ext cx="8090400" cy="247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8" name="Google Shape;48;g30134376837_2_76"/>
          <p:cNvSpPr txBox="1"/>
          <p:nvPr>
            <p:ph idx="2" type="body"/>
          </p:nvPr>
        </p:nvSpPr>
        <p:spPr>
          <a:xfrm>
            <a:off x="9879000" y="1448150"/>
            <a:ext cx="7674000" cy="739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g30134376837_2_76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0134376837_2_82"/>
          <p:cNvSpPr txBox="1"/>
          <p:nvPr>
            <p:ph idx="1" type="body"/>
          </p:nvPr>
        </p:nvSpPr>
        <p:spPr>
          <a:xfrm>
            <a:off x="623400" y="8461150"/>
            <a:ext cx="11997600" cy="121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/>
        </p:txBody>
      </p:sp>
      <p:sp>
        <p:nvSpPr>
          <p:cNvPr id="52" name="Google Shape;52;g30134376837_2_82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30134376837_2_85"/>
          <p:cNvSpPr txBox="1"/>
          <p:nvPr>
            <p:ph hasCustomPrompt="1" type="title"/>
          </p:nvPr>
        </p:nvSpPr>
        <p:spPr>
          <a:xfrm>
            <a:off x="623400" y="2212250"/>
            <a:ext cx="17041200" cy="3927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0"/>
              <a:buChar char="●"/>
              <a:defRPr sz="2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24000"/>
              <a:buChar char="○"/>
              <a:defRPr sz="2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24000"/>
              <a:buChar char="■"/>
              <a:defRPr sz="2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24000"/>
              <a:buChar char="●"/>
              <a:defRPr sz="2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24000"/>
              <a:buChar char="○"/>
              <a:defRPr sz="2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24000"/>
              <a:buChar char="■"/>
              <a:defRPr sz="2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24000"/>
              <a:buChar char="●"/>
              <a:defRPr sz="2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24000"/>
              <a:buChar char="○"/>
              <a:defRPr sz="2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24000"/>
              <a:buChar char="■"/>
              <a:defRPr sz="24000"/>
            </a:lvl9pPr>
          </a:lstStyle>
          <a:p>
            <a:r>
              <a:t>xx%</a:t>
            </a:r>
          </a:p>
        </p:txBody>
      </p:sp>
      <p:sp>
        <p:nvSpPr>
          <p:cNvPr id="55" name="Google Shape;55;g30134376837_2_85"/>
          <p:cNvSpPr txBox="1"/>
          <p:nvPr>
            <p:ph idx="1" type="body"/>
          </p:nvPr>
        </p:nvSpPr>
        <p:spPr>
          <a:xfrm>
            <a:off x="623400" y="6304450"/>
            <a:ext cx="17041200" cy="260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g30134376837_2_85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30134376837_2_46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 algn="r">
              <a:buNone/>
              <a:defRPr sz="2000">
                <a:solidFill>
                  <a:schemeClr val="dk2"/>
                </a:solidFill>
              </a:defRPr>
            </a:lvl1pPr>
            <a:lvl2pPr lvl="1" algn="r">
              <a:buNone/>
              <a:defRPr sz="2000">
                <a:solidFill>
                  <a:schemeClr val="dk2"/>
                </a:solidFill>
              </a:defRPr>
            </a:lvl2pPr>
            <a:lvl3pPr lvl="2" algn="r">
              <a:buNone/>
              <a:defRPr sz="2000">
                <a:solidFill>
                  <a:schemeClr val="dk2"/>
                </a:solidFill>
              </a:defRPr>
            </a:lvl3pPr>
            <a:lvl4pPr lvl="3" algn="r">
              <a:buNone/>
              <a:defRPr sz="2000">
                <a:solidFill>
                  <a:schemeClr val="dk2"/>
                </a:solidFill>
              </a:defRPr>
            </a:lvl4pPr>
            <a:lvl5pPr lvl="4" algn="r">
              <a:buNone/>
              <a:defRPr sz="2000">
                <a:solidFill>
                  <a:schemeClr val="dk2"/>
                </a:solidFill>
              </a:defRPr>
            </a:lvl5pPr>
            <a:lvl6pPr lvl="5" algn="r">
              <a:buNone/>
              <a:defRPr sz="2000">
                <a:solidFill>
                  <a:schemeClr val="dk2"/>
                </a:solidFill>
              </a:defRPr>
            </a:lvl6pPr>
            <a:lvl7pPr lvl="6" algn="r">
              <a:buNone/>
              <a:defRPr sz="2000">
                <a:solidFill>
                  <a:schemeClr val="dk2"/>
                </a:solidFill>
              </a:defRPr>
            </a:lvl7pPr>
            <a:lvl8pPr lvl="7" algn="r">
              <a:buNone/>
              <a:defRPr sz="2000">
                <a:solidFill>
                  <a:schemeClr val="dk2"/>
                </a:solidFill>
              </a:defRPr>
            </a:lvl8pPr>
            <a:lvl9pPr lvl="8" algn="r">
              <a:buNone/>
              <a:defRPr sz="2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