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2" userDrawn="1">
          <p15:clr>
            <a:srgbClr val="A4A3A4"/>
          </p15:clr>
        </p15:guide>
        <p15:guide id="2" pos="3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284F"/>
    <a:srgbClr val="333333"/>
    <a:srgbClr val="4C4D4E"/>
    <a:srgbClr val="C9EAE2"/>
    <a:srgbClr val="D2E4DA"/>
    <a:srgbClr val="167484"/>
    <a:srgbClr val="2E2E2C"/>
    <a:srgbClr val="EB8C30"/>
    <a:srgbClr val="EC9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5"/>
    <p:restoredTop sz="94558"/>
  </p:normalViewPr>
  <p:slideViewPr>
    <p:cSldViewPr snapToGrid="0" snapToObjects="1">
      <p:cViewPr>
        <p:scale>
          <a:sx n="109" d="100"/>
          <a:sy n="109" d="100"/>
        </p:scale>
        <p:origin x="2696" y="360"/>
      </p:cViewPr>
      <p:guideLst>
        <p:guide orient="horz" pos="2782"/>
        <p:guide pos="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8B9B6-49FE-9F47-B359-984EF1A4C5FE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7261A-EA18-1B43-A13B-AB21384C61EC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332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66B24-DA88-8805-6872-2B246EE1E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0BD05-788C-BE5C-9BB3-60C906ADA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GB"/>
              <a:t>Click to edit Master subtitle style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2D5D5-A3B3-6017-0E06-09CE8B9F8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7BD72-F3BA-9B91-FCD2-B7D35C10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36906-C758-A580-7038-32B63FF0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41302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720C-A1A5-F8EB-1359-6A17FBA11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D7C0D-55A0-9E5F-E053-A6704BAFD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41699-22BC-6CB0-96BB-FA9C1B6A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71910-A21D-AD01-FBBD-A14A429C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98AD1-05AF-1EE2-C3BE-BE0F90681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5928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DEBE37-92C3-D244-9F29-EDB155375C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44B60-F1A1-2FE2-6B00-B403D3E56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45ACA-55DE-E1A9-D32A-A27ECCC2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4FCAC-BB48-FA75-1DD8-636D95AC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40F1B-C4D5-5DDA-591F-9D632A94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8231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8AA358-9C98-E249-A942-34B490DD61CE}"/>
              </a:ext>
            </a:extLst>
          </p:cNvPr>
          <p:cNvSpPr txBox="1"/>
          <p:nvPr userDrawn="1"/>
        </p:nvSpPr>
        <p:spPr>
          <a:xfrm>
            <a:off x="6226629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7159" y="6218870"/>
            <a:ext cx="3391383" cy="1064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0" i="0">
                <a:solidFill>
                  <a:srgbClr val="4C4D4E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Enter your agreed meeting location here</a:t>
            </a:r>
          </a:p>
        </p:txBody>
      </p:sp>
    </p:spTree>
    <p:extLst>
      <p:ext uri="{BB962C8B-B14F-4D97-AF65-F5344CB8AC3E}">
        <p14:creationId xmlns:p14="http://schemas.microsoft.com/office/powerpoint/2010/main" val="81359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27446-9ABF-EE0D-E3A3-E5EF0FC6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AFCA1-037A-6831-C43B-E661B2AE0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9F9D0-C171-E37C-7FA4-F04BB77E9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BE158-D684-B6B9-0A58-6E1EEAA1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9F67C-2468-ED4E-A882-A290CE3C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78010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DA33-6C86-577F-07B8-E35A21DB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5EED7-187F-8500-9F98-7B921221E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E7C21-58FA-7CD4-D02A-61D12244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FDED1-F71A-5F87-EDF9-632B04B6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5A2C6-A0E3-B35D-86FD-85B979E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7670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9D56-E590-7B73-EB22-5EB44BD0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43DFD-20D3-B2D9-089C-C4386B6A5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E4282-6B8C-150E-CD2C-71D82CF53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8ABC1-8ABA-B680-7448-7094F595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1CBE3-3DDD-1204-FC00-11741B01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DF8E-B44B-04C4-4FC5-3046BBF8E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89525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D6F2F-0C41-3F65-5A5F-373363E1C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19679-1020-DB26-4FDD-60E75B9D6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41F96-3B40-0FB6-EDBF-DF6C03516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17CD07-078C-C3AB-F596-C397D2113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C7BA7-986C-7078-FAAC-BCF85C311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2DC318-D82F-66F0-5189-492B104E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6D682-1A6E-0781-C14C-A410DB8F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8260D0-B8C8-30C9-2868-3672E006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0714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BDA5-F814-0787-00BD-D04CA18F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2DCFF0-BE9A-1FDF-BA89-B64DA831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F0E3D-9B83-0214-C614-9969DA52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34416-B3D8-0B07-5C0B-3D66A915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45047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797691-4D12-E890-B970-5A0BF1CBA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71032-D5D4-90CD-F2A1-8A5553AF6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4DB36-981F-10C9-1DD5-E6129884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3360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B4A98-02F7-8EB3-61FE-A50FBDE9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97F84-3195-6E14-AD2B-474C1E16E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0A714-E5B6-F735-8DFB-2B6CED153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3DA1F-C7D6-3108-9572-B37C4431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083FD-61DF-BFEE-BD6E-3D7C2B9C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19001-A800-30E9-3511-BBF63846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72765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853D-EAD2-CC68-C468-A73B966E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ECC9B-2623-D251-B649-E29298395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93F6C-BB4D-6FD7-C234-30C734783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5189A-1FA4-0365-89F2-6183C35C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73508-8936-52A8-1EF9-F61AE8417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38C39-5F5F-A433-F471-AFB260C73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49235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71187-C316-A4D1-80FE-BDB7E3AC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0A942-60FD-ADFC-9660-14A3EE7E2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1CF6D-27B4-22D1-4B15-DDD4AE4C8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DA58-9DCD-2648-A3FB-B6F0E016AC7A}" type="datetimeFigureOut">
              <a:rPr lang="en-UA" smtClean="0"/>
              <a:t>19.07.2023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2A56A-84BC-99BD-2933-8E66473F0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BE0F6-D72F-1805-729F-304E822FB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C7EF-E272-C84F-A05C-EA627D558E0E}" type="slidenum">
              <a:rPr lang="en-UA" smtClean="0"/>
              <a:t>‹#›</a:t>
            </a:fld>
            <a:endParaRPr lang="en-UA"/>
          </a:p>
        </p:txBody>
      </p:sp>
      <p:pic>
        <p:nvPicPr>
          <p:cNvPr id="9" name="Picture 8" descr="A flyer with a couple of women&#10;&#10;Description automatically generated">
            <a:extLst>
              <a:ext uri="{FF2B5EF4-FFF2-40B4-BE49-F238E27FC236}">
                <a16:creationId xmlns:a16="http://schemas.microsoft.com/office/drawing/2014/main" id="{9623DD29-81BF-D5A5-CE80-76BE281580F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FFBAD71-1491-4E45-A7AA-B04E4113B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656" y="5277607"/>
            <a:ext cx="3391383" cy="749715"/>
          </a:xfrm>
        </p:spPr>
        <p:txBody>
          <a:bodyPr/>
          <a:lstStyle/>
          <a:p>
            <a:r>
              <a:rPr lang="en-US" dirty="0"/>
              <a:t>Meeting Location</a:t>
            </a:r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71CEF229-2D61-D740-97C1-658F2265CA95}"/>
              </a:ext>
            </a:extLst>
          </p:cNvPr>
          <p:cNvSpPr txBox="1">
            <a:spLocks/>
          </p:cNvSpPr>
          <p:nvPr/>
        </p:nvSpPr>
        <p:spPr>
          <a:xfrm>
            <a:off x="633952" y="7157667"/>
            <a:ext cx="2531603" cy="367351"/>
          </a:xfrm>
          <a:prstGeom prst="rect">
            <a:avLst/>
          </a:prstGeom>
        </p:spPr>
        <p:txBody>
          <a:bodyPr/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200" b="0" i="0" kern="1200">
                <a:solidFill>
                  <a:srgbClr val="4C4D4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Time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E3D77E03-B3D7-CEE3-5048-517DB12A37D1}"/>
              </a:ext>
            </a:extLst>
          </p:cNvPr>
          <p:cNvSpPr txBox="1">
            <a:spLocks/>
          </p:cNvSpPr>
          <p:nvPr/>
        </p:nvSpPr>
        <p:spPr>
          <a:xfrm>
            <a:off x="455655" y="8538135"/>
            <a:ext cx="3391383" cy="74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582930" rtl="0" eaLnBrk="1" latinLnBrk="0" hangingPunct="1">
              <a:lnSpc>
                <a:spcPct val="90000"/>
              </a:lnSpc>
              <a:spcBef>
                <a:spcPts val="638"/>
              </a:spcBef>
              <a:buFont typeface="Arial" panose="020B0604020202020204" pitchFamily="34" charset="0"/>
              <a:buNone/>
              <a:defRPr sz="2200" b="0" i="0" kern="1200">
                <a:solidFill>
                  <a:srgbClr val="4C4D4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8862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175697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4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Budd</dc:creator>
  <cp:lastModifiedBy>Anastasiia Borshchenko</cp:lastModifiedBy>
  <cp:revision>33</cp:revision>
  <cp:lastPrinted>2021-06-14T22:36:33Z</cp:lastPrinted>
  <dcterms:created xsi:type="dcterms:W3CDTF">2019-06-19T20:11:40Z</dcterms:created>
  <dcterms:modified xsi:type="dcterms:W3CDTF">2023-07-19T11:46:53Z</dcterms:modified>
</cp:coreProperties>
</file>